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701" r:id="rId14"/>
    <p:sldMasterId id="2147495749" r:id="rId15"/>
    <p:sldMasterId id="2147495761" r:id="rId16"/>
    <p:sldMasterId id="2147495785" r:id="rId17"/>
  </p:sldMasterIdLst>
  <p:notesMasterIdLst>
    <p:notesMasterId r:id="rId73"/>
  </p:notesMasterIdLst>
  <p:sldIdLst>
    <p:sldId id="331" r:id="rId18"/>
    <p:sldId id="330" r:id="rId19"/>
    <p:sldId id="259" r:id="rId20"/>
    <p:sldId id="267" r:id="rId21"/>
    <p:sldId id="265" r:id="rId22"/>
    <p:sldId id="261" r:id="rId23"/>
    <p:sldId id="260" r:id="rId24"/>
    <p:sldId id="268" r:id="rId25"/>
    <p:sldId id="257" r:id="rId26"/>
    <p:sldId id="269" r:id="rId27"/>
    <p:sldId id="3951" r:id="rId28"/>
    <p:sldId id="3952" r:id="rId29"/>
    <p:sldId id="3996" r:id="rId30"/>
    <p:sldId id="3961" r:id="rId31"/>
    <p:sldId id="262" r:id="rId32"/>
    <p:sldId id="263" r:id="rId33"/>
    <p:sldId id="980" r:id="rId34"/>
    <p:sldId id="256" r:id="rId35"/>
    <p:sldId id="3809" r:id="rId36"/>
    <p:sldId id="4023" r:id="rId37"/>
    <p:sldId id="3946" r:id="rId38"/>
    <p:sldId id="3791" r:id="rId39"/>
    <p:sldId id="3820" r:id="rId40"/>
    <p:sldId id="3821" r:id="rId41"/>
    <p:sldId id="258" r:id="rId42"/>
    <p:sldId id="266" r:id="rId43"/>
    <p:sldId id="3822" r:id="rId44"/>
    <p:sldId id="3823" r:id="rId45"/>
    <p:sldId id="3824" r:id="rId46"/>
    <p:sldId id="3825" r:id="rId47"/>
    <p:sldId id="3826" r:id="rId48"/>
    <p:sldId id="264" r:id="rId49"/>
    <p:sldId id="287" r:id="rId50"/>
    <p:sldId id="4025" r:id="rId51"/>
    <p:sldId id="4027" r:id="rId52"/>
    <p:sldId id="4028" r:id="rId53"/>
    <p:sldId id="4029" r:id="rId54"/>
    <p:sldId id="4030" r:id="rId55"/>
    <p:sldId id="4031" r:id="rId56"/>
    <p:sldId id="4032" r:id="rId57"/>
    <p:sldId id="4037" r:id="rId58"/>
    <p:sldId id="4019" r:id="rId59"/>
    <p:sldId id="4033" r:id="rId60"/>
    <p:sldId id="2874" r:id="rId61"/>
    <p:sldId id="4008" r:id="rId62"/>
    <p:sldId id="3973" r:id="rId63"/>
    <p:sldId id="4009" r:id="rId64"/>
    <p:sldId id="4003" r:id="rId65"/>
    <p:sldId id="4018" r:id="rId66"/>
    <p:sldId id="4035" r:id="rId67"/>
    <p:sldId id="4021" r:id="rId68"/>
    <p:sldId id="3990" r:id="rId69"/>
    <p:sldId id="3999" r:id="rId70"/>
    <p:sldId id="3967" r:id="rId71"/>
    <p:sldId id="381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A5765-FBD4-4CCB-A152-E581FCA1B735}" v="2" dt="2025-09-08T12:20:27.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9/8/2025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9846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1487465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2408778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0864572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3367534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6679745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07011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3226224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003689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2273765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9/8/2025</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1495200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7493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942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63415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42816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677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1535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2363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60769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66216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69347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305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9/8/2025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9/8/2025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9/8/2025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9/8/2025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9/8/2025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9/8/2025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9/8/2025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9/8/2025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9/8/2025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9/8/2025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9/8/2025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9/8/2025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9/8/2025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9/8/2025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9/8/2025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9/8/2025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9/8/2025</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1081291120"/>
      </p:ext>
    </p:extLst>
  </p:cSld>
  <p:clrMap bg1="lt1" tx1="dk1" bg2="lt2" tx2="dk2" accent1="accent1" accent2="accent2" accent3="accent3" accent4="accent4" accent5="accent5" accent6="accent6" hlink="hlink" folHlink="folHlink"/>
  <p:sldLayoutIdLst>
    <p:sldLayoutId id="2147495762" r:id="rId1"/>
    <p:sldLayoutId id="2147495763" r:id="rId2"/>
    <p:sldLayoutId id="2147495764" r:id="rId3"/>
    <p:sldLayoutId id="2147495765" r:id="rId4"/>
    <p:sldLayoutId id="2147495766" r:id="rId5"/>
    <p:sldLayoutId id="2147495767" r:id="rId6"/>
    <p:sldLayoutId id="2147495768" r:id="rId7"/>
    <p:sldLayoutId id="2147495769" r:id="rId8"/>
    <p:sldLayoutId id="2147495770" r:id="rId9"/>
    <p:sldLayoutId id="2147495771" r:id="rId10"/>
    <p:sldLayoutId id="2147495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70831756"/>
      </p:ext>
    </p:extLst>
  </p:cSld>
  <p:clrMap bg1="lt1" tx1="dk1" bg2="lt2" tx2="dk2" accent1="accent1" accent2="accent2" accent3="accent3" accent4="accent4" accent5="accent5" accent6="accent6" hlink="hlink" folHlink="folHlink"/>
  <p:sldLayoutIdLst>
    <p:sldLayoutId id="2147495786" r:id="rId1"/>
    <p:sldLayoutId id="2147495787" r:id="rId2"/>
    <p:sldLayoutId id="2147495788" r:id="rId3"/>
    <p:sldLayoutId id="2147495789" r:id="rId4"/>
    <p:sldLayoutId id="2147495790" r:id="rId5"/>
    <p:sldLayoutId id="2147495791" r:id="rId6"/>
    <p:sldLayoutId id="2147495792" r:id="rId7"/>
    <p:sldLayoutId id="2147495793" r:id="rId8"/>
    <p:sldLayoutId id="2147495794" r:id="rId9"/>
    <p:sldLayoutId id="2147495795" r:id="rId10"/>
    <p:sldLayoutId id="2147495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9/8/2025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9/8/2025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9/8/2025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9/8/2025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9/8/2025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9/8/2025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2.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0.xml"/></Relationships>
</file>

<file path=ppt/slides/_rels/slide3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svg"/><Relationship Id="rId9" Type="http://schemas.openxmlformats.org/officeDocument/2006/relationships/image" Target="../media/image77.jpeg"/></Relationships>
</file>

<file path=ppt/slides/_rels/slide3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83.jpeg"/><Relationship Id="rId5" Type="http://schemas.openxmlformats.org/officeDocument/2006/relationships/image" Target="../media/image73.png"/><Relationship Id="rId10" Type="http://schemas.openxmlformats.org/officeDocument/2006/relationships/image" Target="../media/image82.jpeg"/><Relationship Id="rId4" Type="http://schemas.openxmlformats.org/officeDocument/2006/relationships/image" Target="../media/image72.svg"/><Relationship Id="rId9" Type="http://schemas.openxmlformats.org/officeDocument/2006/relationships/image" Target="../media/image81.jpeg"/></Relationships>
</file>

<file path=ppt/slides/_rels/slide3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86.jpeg"/><Relationship Id="rId5" Type="http://schemas.openxmlformats.org/officeDocument/2006/relationships/image" Target="../media/image73.png"/><Relationship Id="rId10" Type="http://schemas.openxmlformats.org/officeDocument/2006/relationships/image" Target="../media/image85.jpeg"/><Relationship Id="rId4" Type="http://schemas.openxmlformats.org/officeDocument/2006/relationships/image" Target="../media/image72.svg"/><Relationship Id="rId9" Type="http://schemas.openxmlformats.org/officeDocument/2006/relationships/image" Target="../media/image84.jpeg"/></Relationships>
</file>

<file path=ppt/slides/_rels/slide3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8.xml"/><Relationship Id="rId6" Type="http://schemas.openxmlformats.org/officeDocument/2006/relationships/image" Target="../media/image74.svg"/><Relationship Id="rId11" Type="http://schemas.openxmlformats.org/officeDocument/2006/relationships/image" Target="../media/image89.jpeg"/><Relationship Id="rId5" Type="http://schemas.openxmlformats.org/officeDocument/2006/relationships/image" Target="../media/image73.png"/><Relationship Id="rId10" Type="http://schemas.openxmlformats.org/officeDocument/2006/relationships/image" Target="../media/image88.jpeg"/><Relationship Id="rId4" Type="http://schemas.openxmlformats.org/officeDocument/2006/relationships/image" Target="../media/image72.svg"/><Relationship Id="rId9"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09.xml"/><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8.xml"/></Relationships>
</file>

<file path=ppt/slides/_rels/slide4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3" Type="http://schemas.openxmlformats.org/officeDocument/2006/relationships/image" Target="../media/image102.svg"/><Relationship Id="rId7" Type="http://schemas.openxmlformats.org/officeDocument/2006/relationships/image" Target="../media/image106.sv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148.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5" Type="http://schemas.openxmlformats.org/officeDocument/2006/relationships/image" Target="../media/image11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6.svg"/><Relationship Id="rId21" Type="http://schemas.openxmlformats.org/officeDocument/2006/relationships/image" Target="../media/image134.sv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115.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148.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5" Type="http://schemas.openxmlformats.org/officeDocument/2006/relationships/image" Target="../media/image128.svg"/><Relationship Id="rId23" Type="http://schemas.openxmlformats.org/officeDocument/2006/relationships/hyperlink" Target="mailto:mdill004@somerset.colegia.org" TargetMode="External"/><Relationship Id="rId10" Type="http://schemas.openxmlformats.org/officeDocument/2006/relationships/image" Target="../media/image123.png"/><Relationship Id="rId19" Type="http://schemas.openxmlformats.org/officeDocument/2006/relationships/image" Target="../media/image132.sv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127.png"/><Relationship Id="rId22" Type="http://schemas.openxmlformats.org/officeDocument/2006/relationships/hyperlink" Target="mailto:ageeb.linda@somersetcollegeprep.or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dirty="0"/>
              <a:t>ONE </a:t>
            </a:r>
            <a:r>
              <a:rPr lang="en-US" sz="4400" b="1" u="sng" dirty="0">
                <a:solidFill>
                  <a:srgbClr val="FF0000"/>
                </a:solidFill>
              </a:rPr>
              <a:t>(1) </a:t>
            </a:r>
            <a:r>
              <a:rPr lang="en-US" sz="4400" b="1" dirty="0"/>
              <a:t>Student in a Stall at a time!</a:t>
            </a:r>
          </a:p>
          <a:p>
            <a:r>
              <a:rPr lang="en-US" sz="4400" b="1" dirty="0"/>
              <a:t>This includes the Large Stall!!</a:t>
            </a:r>
          </a:p>
          <a:p>
            <a:r>
              <a:rPr lang="en-US" sz="4400" b="1" dirty="0"/>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CA0F-35A3-895B-4C83-81A5A897C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6698B-DFAC-D807-43A8-B5183608DA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B573C2-795D-E4A5-4BDC-4D3B9DCC9778}"/>
              </a:ext>
            </a:extLst>
          </p:cNvPr>
          <p:cNvPicPr>
            <a:picLocks noChangeAspect="1"/>
          </p:cNvPicPr>
          <p:nvPr/>
        </p:nvPicPr>
        <p:blipFill>
          <a:blip r:embed="rId2"/>
          <a:stretch>
            <a:fillRect/>
          </a:stretch>
        </p:blipFill>
        <p:spPr>
          <a:xfrm>
            <a:off x="0" y="0"/>
            <a:ext cx="12192000" cy="6708807"/>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820341" y="0"/>
            <a:ext cx="5134570" cy="6857999"/>
          </a:xfrm>
          <a:prstGeom prst="rect">
            <a:avLst/>
          </a:prstGeom>
        </p:spPr>
      </p:pic>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3"/>
          <a:stretch>
            <a:fillRect/>
          </a:stretch>
        </p:blipFill>
        <p:spPr>
          <a:xfrm>
            <a:off x="6343650" y="0"/>
            <a:ext cx="5500688" cy="6858000"/>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BF5A9-A51F-C03E-F80C-3EC88745F084}"/>
              </a:ext>
            </a:extLst>
          </p:cNvPr>
          <p:cNvPicPr>
            <a:picLocks noChangeAspect="1"/>
          </p:cNvPicPr>
          <p:nvPr/>
        </p:nvPicPr>
        <p:blipFill>
          <a:blip r:embed="rId2"/>
          <a:stretch>
            <a:fillRect/>
          </a:stretch>
        </p:blipFill>
        <p:spPr>
          <a:xfrm>
            <a:off x="304800" y="94784"/>
            <a:ext cx="11449839" cy="6746539"/>
          </a:xfrm>
          <a:prstGeom prst="rect">
            <a:avLst/>
          </a:prstGeom>
        </p:spPr>
      </p:pic>
    </p:spTree>
    <p:extLst>
      <p:ext uri="{BB962C8B-B14F-4D97-AF65-F5344CB8AC3E}">
        <p14:creationId xmlns:p14="http://schemas.microsoft.com/office/powerpoint/2010/main" val="67195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text on a white background&#10;&#10;AI-generated content may be incorrect.">
            <a:extLst>
              <a:ext uri="{FF2B5EF4-FFF2-40B4-BE49-F238E27FC236}">
                <a16:creationId xmlns:a16="http://schemas.microsoft.com/office/drawing/2014/main" id="{59E8B866-7F71-A024-103A-7707319384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2266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C"/>
        </a:solidFill>
        <a:effectLst/>
      </p:bgPr>
    </p:bg>
    <p:spTree>
      <p:nvGrpSpPr>
        <p:cNvPr id="1" name=""/>
        <p:cNvGrpSpPr/>
        <p:nvPr/>
      </p:nvGrpSpPr>
      <p:grpSpPr>
        <a:xfrm>
          <a:off x="0" y="0"/>
          <a:ext cx="0" cy="0"/>
          <a:chOff x="0" y="0"/>
          <a:chExt cx="0" cy="0"/>
        </a:xfrm>
      </p:grpSpPr>
      <p:sp>
        <p:nvSpPr>
          <p:cNvPr id="2" name="TextBox 2"/>
          <p:cNvSpPr txBox="1"/>
          <p:nvPr/>
        </p:nvSpPr>
        <p:spPr>
          <a:xfrm>
            <a:off x="2116549" y="852895"/>
            <a:ext cx="8206839" cy="4818050"/>
          </a:xfrm>
          <a:prstGeom prst="rect">
            <a:avLst/>
          </a:prstGeom>
        </p:spPr>
        <p:txBody>
          <a:bodyPr lIns="0" tIns="0" rIns="0" bIns="0" rtlCol="0" anchor="t">
            <a:spAutoFit/>
          </a:bodyPr>
          <a:lstStyle/>
          <a:p>
            <a:pPr algn="ctr" defTabSz="609630">
              <a:lnSpc>
                <a:spcPts val="12880"/>
              </a:lnSpc>
            </a:pPr>
            <a:r>
              <a:rPr lang="en-US" sz="9200" spc="635">
                <a:solidFill>
                  <a:srgbClr val="F9A0BA"/>
                </a:solidFill>
                <a:latin typeface="Funtastic"/>
                <a:ea typeface="Funtastic"/>
                <a:cs typeface="Funtastic"/>
                <a:sym typeface="Funtastic"/>
              </a:rPr>
              <a:t>Homecoming</a:t>
            </a:r>
          </a:p>
          <a:p>
            <a:pPr algn="ctr" defTabSz="609630">
              <a:lnSpc>
                <a:spcPts val="12880"/>
              </a:lnSpc>
            </a:pPr>
            <a:r>
              <a:rPr lang="en-US" sz="9200" spc="635">
                <a:solidFill>
                  <a:srgbClr val="F9A0BA"/>
                </a:solidFill>
                <a:latin typeface="Funtastic"/>
                <a:ea typeface="Funtastic"/>
                <a:cs typeface="Funtastic"/>
                <a:sym typeface="Funtastic"/>
              </a:rPr>
              <a:t>Ideas</a:t>
            </a:r>
          </a:p>
          <a:p>
            <a:pPr algn="ctr" defTabSz="609630">
              <a:lnSpc>
                <a:spcPts val="12880"/>
              </a:lnSpc>
            </a:pPr>
            <a:r>
              <a:rPr lang="en-US" sz="9200" spc="635">
                <a:solidFill>
                  <a:srgbClr val="F9A0BA"/>
                </a:solidFill>
                <a:latin typeface="Funtastic"/>
                <a:ea typeface="Funtastic"/>
                <a:cs typeface="Funtastic"/>
                <a:sym typeface="Funtastic"/>
              </a:rPr>
              <a:t>2025</a:t>
            </a:r>
          </a:p>
        </p:txBody>
      </p:sp>
      <p:sp>
        <p:nvSpPr>
          <p:cNvPr id="3" name="Freeform 3"/>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AutoShape 11"/>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Freeform 13"/>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10552" y="2083755"/>
            <a:ext cx="2383859" cy="4160376"/>
          </a:xfrm>
          <a:custGeom>
            <a:avLst/>
            <a:gdLst/>
            <a:ahLst/>
            <a:cxnLst/>
            <a:rect l="l" t="t" r="r" b="b"/>
            <a:pathLst>
              <a:path w="3575789" h="6240564">
                <a:moveTo>
                  <a:pt x="0" y="0"/>
                </a:moveTo>
                <a:lnTo>
                  <a:pt x="3575789" y="0"/>
                </a:lnTo>
                <a:lnTo>
                  <a:pt x="3575789" y="6240564"/>
                </a:lnTo>
                <a:lnTo>
                  <a:pt x="0" y="6240564"/>
                </a:lnTo>
                <a:lnTo>
                  <a:pt x="0" y="0"/>
                </a:lnTo>
                <a:close/>
              </a:path>
            </a:pathLst>
          </a:custGeom>
          <a:blipFill>
            <a:blip r:embed="rId9"/>
            <a:stretch>
              <a:fillRect b="-1865"/>
            </a:stretch>
          </a:blipFill>
        </p:spPr>
        <p:txBody>
          <a:bodyPr/>
          <a:lstStyle/>
          <a:p>
            <a:pPr defTabSz="609630"/>
            <a:endParaRPr lang="en-US" sz="1200">
              <a:solidFill>
                <a:prstClr val="black"/>
              </a:solidFill>
              <a:latin typeface="Calibri"/>
            </a:endParaRPr>
          </a:p>
        </p:txBody>
      </p:sp>
      <p:sp>
        <p:nvSpPr>
          <p:cNvPr id="15" name="Freeform 15"/>
          <p:cNvSpPr/>
          <p:nvPr/>
        </p:nvSpPr>
        <p:spPr>
          <a:xfrm>
            <a:off x="4196011" y="2083755"/>
            <a:ext cx="4160376" cy="4160376"/>
          </a:xfrm>
          <a:custGeom>
            <a:avLst/>
            <a:gdLst/>
            <a:ahLst/>
            <a:cxnLst/>
            <a:rect l="l" t="t" r="r" b="b"/>
            <a:pathLst>
              <a:path w="6240564" h="6240564">
                <a:moveTo>
                  <a:pt x="0" y="0"/>
                </a:moveTo>
                <a:lnTo>
                  <a:pt x="6240564" y="0"/>
                </a:lnTo>
                <a:lnTo>
                  <a:pt x="6240564" y="6240564"/>
                </a:lnTo>
                <a:lnTo>
                  <a:pt x="0" y="6240564"/>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8457987" y="2083756"/>
            <a:ext cx="1852076" cy="2469434"/>
          </a:xfrm>
          <a:custGeom>
            <a:avLst/>
            <a:gdLst/>
            <a:ahLst/>
            <a:cxnLst/>
            <a:rect l="l" t="t" r="r" b="b"/>
            <a:pathLst>
              <a:path w="2778114" h="3704151">
                <a:moveTo>
                  <a:pt x="0" y="0"/>
                </a:moveTo>
                <a:lnTo>
                  <a:pt x="2778114" y="0"/>
                </a:lnTo>
                <a:lnTo>
                  <a:pt x="2778114" y="3704152"/>
                </a:lnTo>
                <a:lnTo>
                  <a:pt x="0" y="3704152"/>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457987" y="4632589"/>
            <a:ext cx="1852076" cy="1611543"/>
          </a:xfrm>
          <a:custGeom>
            <a:avLst/>
            <a:gdLst/>
            <a:ahLst/>
            <a:cxnLst/>
            <a:rect l="l" t="t" r="r" b="b"/>
            <a:pathLst>
              <a:path w="2778114" h="2417315">
                <a:moveTo>
                  <a:pt x="0" y="0"/>
                </a:moveTo>
                <a:lnTo>
                  <a:pt x="2778114" y="0"/>
                </a:lnTo>
                <a:lnTo>
                  <a:pt x="2778114" y="2417315"/>
                </a:lnTo>
                <a:lnTo>
                  <a:pt x="0" y="2417315"/>
                </a:lnTo>
                <a:lnTo>
                  <a:pt x="0" y="0"/>
                </a:lnTo>
                <a:close/>
              </a:path>
            </a:pathLst>
          </a:custGeom>
          <a:blipFill>
            <a:blip r:embed="rId12"/>
            <a:stretch>
              <a:fillRect t="-15859" b="-15859"/>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3394522" y="741371"/>
            <a:ext cx="5402957"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Starry Night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591463" y="2006159"/>
            <a:ext cx="2383859" cy="4237972"/>
          </a:xfrm>
          <a:custGeom>
            <a:avLst/>
            <a:gdLst/>
            <a:ahLst/>
            <a:cxnLst/>
            <a:rect l="l" t="t" r="r" b="b"/>
            <a:pathLst>
              <a:path w="3575789" h="6356958">
                <a:moveTo>
                  <a:pt x="0" y="0"/>
                </a:moveTo>
                <a:lnTo>
                  <a:pt x="3575789" y="0"/>
                </a:lnTo>
                <a:lnTo>
                  <a:pt x="3575789" y="6356958"/>
                </a:lnTo>
                <a:lnTo>
                  <a:pt x="0" y="635695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242022" y="2001605"/>
            <a:ext cx="3178479" cy="4237972"/>
          </a:xfrm>
          <a:custGeom>
            <a:avLst/>
            <a:gdLst/>
            <a:ahLst/>
            <a:cxnLst/>
            <a:rect l="l" t="t" r="r" b="b"/>
            <a:pathLst>
              <a:path w="4767719" h="6356958">
                <a:moveTo>
                  <a:pt x="0" y="0"/>
                </a:moveTo>
                <a:lnTo>
                  <a:pt x="4767719" y="0"/>
                </a:lnTo>
                <a:lnTo>
                  <a:pt x="4767719" y="6356958"/>
                </a:lnTo>
                <a:lnTo>
                  <a:pt x="0" y="635695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687201" y="2001605"/>
            <a:ext cx="2823549" cy="4237972"/>
          </a:xfrm>
          <a:custGeom>
            <a:avLst/>
            <a:gdLst/>
            <a:ahLst/>
            <a:cxnLst/>
            <a:rect l="l" t="t" r="r" b="b"/>
            <a:pathLst>
              <a:path w="4235323" h="6356958">
                <a:moveTo>
                  <a:pt x="0" y="0"/>
                </a:moveTo>
                <a:lnTo>
                  <a:pt x="4235323" y="0"/>
                </a:lnTo>
                <a:lnTo>
                  <a:pt x="4235323" y="6356958"/>
                </a:lnTo>
                <a:lnTo>
                  <a:pt x="0" y="6356958"/>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912888" y="878671"/>
            <a:ext cx="8366224"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Winter Wonderland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552653" y="1904693"/>
            <a:ext cx="2929663" cy="4237972"/>
          </a:xfrm>
          <a:custGeom>
            <a:avLst/>
            <a:gdLst/>
            <a:ahLst/>
            <a:cxnLst/>
            <a:rect l="l" t="t" r="r" b="b"/>
            <a:pathLst>
              <a:path w="4394494" h="6356958">
                <a:moveTo>
                  <a:pt x="0" y="0"/>
                </a:moveTo>
                <a:lnTo>
                  <a:pt x="4394494" y="0"/>
                </a:lnTo>
                <a:lnTo>
                  <a:pt x="4394494" y="6356958"/>
                </a:lnTo>
                <a:lnTo>
                  <a:pt x="0" y="6356958"/>
                </a:lnTo>
                <a:lnTo>
                  <a:pt x="0" y="0"/>
                </a:lnTo>
                <a:close/>
              </a:path>
            </a:pathLst>
          </a:custGeom>
          <a:blipFill>
            <a:blip r:embed="rId9"/>
            <a:stretch>
              <a:fillRect r="-8493"/>
            </a:stretch>
          </a:blipFill>
        </p:spPr>
        <p:txBody>
          <a:bodyPr/>
          <a:lstStyle/>
          <a:p>
            <a:pPr defTabSz="609630"/>
            <a:endParaRPr lang="en-US" sz="1200">
              <a:solidFill>
                <a:prstClr val="black"/>
              </a:solidFill>
              <a:latin typeface="Calibri"/>
            </a:endParaRPr>
          </a:p>
        </p:txBody>
      </p:sp>
      <p:sp>
        <p:nvSpPr>
          <p:cNvPr id="15" name="Freeform 15"/>
          <p:cNvSpPr/>
          <p:nvPr/>
        </p:nvSpPr>
        <p:spPr>
          <a:xfrm>
            <a:off x="4507630" y="1934228"/>
            <a:ext cx="2865941" cy="4237972"/>
          </a:xfrm>
          <a:custGeom>
            <a:avLst/>
            <a:gdLst/>
            <a:ahLst/>
            <a:cxnLst/>
            <a:rect l="l" t="t" r="r" b="b"/>
            <a:pathLst>
              <a:path w="4298911" h="6356958">
                <a:moveTo>
                  <a:pt x="0" y="0"/>
                </a:moveTo>
                <a:lnTo>
                  <a:pt x="4298911" y="0"/>
                </a:lnTo>
                <a:lnTo>
                  <a:pt x="4298911" y="6356958"/>
                </a:lnTo>
                <a:lnTo>
                  <a:pt x="0" y="6356958"/>
                </a:lnTo>
                <a:lnTo>
                  <a:pt x="0" y="0"/>
                </a:lnTo>
                <a:close/>
              </a:path>
            </a:pathLst>
          </a:custGeom>
          <a:blipFill>
            <a:blip r:embed="rId10"/>
            <a:stretch>
              <a:fillRect t="-10111" b="-10111"/>
            </a:stretch>
          </a:blipFill>
        </p:spPr>
        <p:txBody>
          <a:bodyPr/>
          <a:lstStyle/>
          <a:p>
            <a:pPr defTabSz="609630"/>
            <a:endParaRPr lang="en-US" sz="1200">
              <a:solidFill>
                <a:prstClr val="black"/>
              </a:solidFill>
              <a:latin typeface="Calibri"/>
            </a:endParaRPr>
          </a:p>
        </p:txBody>
      </p:sp>
      <p:sp>
        <p:nvSpPr>
          <p:cNvPr id="16" name="Freeform 16"/>
          <p:cNvSpPr/>
          <p:nvPr/>
        </p:nvSpPr>
        <p:spPr>
          <a:xfrm>
            <a:off x="1661295" y="1934228"/>
            <a:ext cx="2509785" cy="4237972"/>
          </a:xfrm>
          <a:custGeom>
            <a:avLst/>
            <a:gdLst/>
            <a:ahLst/>
            <a:cxnLst/>
            <a:rect l="l" t="t" r="r" b="b"/>
            <a:pathLst>
              <a:path w="3764678" h="6356958">
                <a:moveTo>
                  <a:pt x="0" y="0"/>
                </a:moveTo>
                <a:lnTo>
                  <a:pt x="3764678" y="0"/>
                </a:lnTo>
                <a:lnTo>
                  <a:pt x="3764678" y="6356958"/>
                </a:lnTo>
                <a:lnTo>
                  <a:pt x="0" y="6356958"/>
                </a:lnTo>
                <a:lnTo>
                  <a:pt x="0" y="0"/>
                </a:lnTo>
                <a:close/>
              </a:path>
            </a:pathLst>
          </a:custGeom>
          <a:blipFill>
            <a:blip r:embed="rId11"/>
            <a:stretch>
              <a:fillRect l="-26643"/>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3150047" y="596900"/>
            <a:ext cx="5891907"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Night in Paris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0319">
            <a:off x="9792374" y="-2997924"/>
            <a:ext cx="7225590" cy="6909471"/>
          </a:xfrm>
          <a:custGeom>
            <a:avLst/>
            <a:gdLst/>
            <a:ahLst/>
            <a:cxnLst/>
            <a:rect l="l" t="t" r="r" b="b"/>
            <a:pathLst>
              <a:path w="10838385" h="10364206">
                <a:moveTo>
                  <a:pt x="0" y="0"/>
                </a:moveTo>
                <a:lnTo>
                  <a:pt x="10838386" y="0"/>
                </a:lnTo>
                <a:lnTo>
                  <a:pt x="10838386" y="10364206"/>
                </a:lnTo>
                <a:lnTo>
                  <a:pt x="0" y="1036420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20319" flipH="1">
            <a:off x="-4207561" y="2785297"/>
            <a:ext cx="6253248" cy="5979668"/>
          </a:xfrm>
          <a:custGeom>
            <a:avLst/>
            <a:gdLst/>
            <a:ahLst/>
            <a:cxnLst/>
            <a:rect l="l" t="t" r="r" b="b"/>
            <a:pathLst>
              <a:path w="9379872" h="8969502">
                <a:moveTo>
                  <a:pt x="9379871" y="0"/>
                </a:moveTo>
                <a:lnTo>
                  <a:pt x="0" y="0"/>
                </a:lnTo>
                <a:lnTo>
                  <a:pt x="0" y="8969502"/>
                </a:lnTo>
                <a:lnTo>
                  <a:pt x="9379871" y="8969502"/>
                </a:lnTo>
                <a:lnTo>
                  <a:pt x="9379871"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3642" y="456812"/>
            <a:ext cx="1104316" cy="746919"/>
          </a:xfrm>
          <a:custGeom>
            <a:avLst/>
            <a:gdLst/>
            <a:ahLst/>
            <a:cxnLst/>
            <a:rect l="l" t="t" r="r" b="b"/>
            <a:pathLst>
              <a:path w="1656474" h="1120379">
                <a:moveTo>
                  <a:pt x="0" y="0"/>
                </a:moveTo>
                <a:lnTo>
                  <a:pt x="1656474" y="0"/>
                </a:lnTo>
                <a:lnTo>
                  <a:pt x="1656474" y="1120378"/>
                </a:lnTo>
                <a:lnTo>
                  <a:pt x="0" y="1120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0954042" y="5870673"/>
            <a:ext cx="1104316" cy="746919"/>
          </a:xfrm>
          <a:custGeom>
            <a:avLst/>
            <a:gdLst/>
            <a:ahLst/>
            <a:cxnLst/>
            <a:rect l="l" t="t" r="r" b="b"/>
            <a:pathLst>
              <a:path w="1656474" h="1120379">
                <a:moveTo>
                  <a:pt x="1656474" y="0"/>
                </a:moveTo>
                <a:lnTo>
                  <a:pt x="0" y="0"/>
                </a:lnTo>
                <a:lnTo>
                  <a:pt x="0" y="1120379"/>
                </a:lnTo>
                <a:lnTo>
                  <a:pt x="1656474" y="1120379"/>
                </a:lnTo>
                <a:lnTo>
                  <a:pt x="16564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060812" y="286286"/>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283506" y="1203730"/>
            <a:ext cx="445388" cy="543985"/>
          </a:xfrm>
          <a:custGeom>
            <a:avLst/>
            <a:gdLst/>
            <a:ahLst/>
            <a:cxnLst/>
            <a:rect l="l" t="t" r="r" b="b"/>
            <a:pathLst>
              <a:path w="668082" h="815977">
                <a:moveTo>
                  <a:pt x="0" y="0"/>
                </a:moveTo>
                <a:lnTo>
                  <a:pt x="668082" y="0"/>
                </a:lnTo>
                <a:lnTo>
                  <a:pt x="668082" y="815978"/>
                </a:lnTo>
                <a:lnTo>
                  <a:pt x="0" y="81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0412" y="5011349"/>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63106" y="5870672"/>
            <a:ext cx="445388" cy="543985"/>
          </a:xfrm>
          <a:custGeom>
            <a:avLst/>
            <a:gdLst/>
            <a:ahLst/>
            <a:cxnLst/>
            <a:rect l="l" t="t" r="r" b="b"/>
            <a:pathLst>
              <a:path w="668082" h="815977">
                <a:moveTo>
                  <a:pt x="0" y="0"/>
                </a:moveTo>
                <a:lnTo>
                  <a:pt x="668082" y="0"/>
                </a:lnTo>
                <a:lnTo>
                  <a:pt x="668082" y="815977"/>
                </a:lnTo>
                <a:lnTo>
                  <a:pt x="0" y="815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AutoShape 10"/>
          <p:cNvSpPr/>
          <p:nvPr/>
        </p:nvSpPr>
        <p:spPr>
          <a:xfrm flipV="1">
            <a:off x="658445" y="456811"/>
            <a:ext cx="9553501" cy="2527131"/>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flipV="1">
            <a:off x="1541212" y="2813519"/>
            <a:ext cx="9951185" cy="3601138"/>
          </a:xfrm>
          <a:prstGeom prst="line">
            <a:avLst/>
          </a:prstGeom>
          <a:ln w="38100" cap="flat">
            <a:solidFill>
              <a:srgbClr val="FF56A7"/>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12"/>
          <p:cNvSpPr/>
          <p:nvPr/>
        </p:nvSpPr>
        <p:spPr>
          <a:xfrm>
            <a:off x="10910214" y="3823038"/>
            <a:ext cx="1191972" cy="1460303"/>
          </a:xfrm>
          <a:custGeom>
            <a:avLst/>
            <a:gdLst/>
            <a:ahLst/>
            <a:cxnLst/>
            <a:rect l="l" t="t" r="r" b="b"/>
            <a:pathLst>
              <a:path w="1787958" h="2190454">
                <a:moveTo>
                  <a:pt x="0" y="0"/>
                </a:moveTo>
                <a:lnTo>
                  <a:pt x="1787958" y="0"/>
                </a:lnTo>
                <a:lnTo>
                  <a:pt x="1787958" y="2190455"/>
                </a:lnTo>
                <a:lnTo>
                  <a:pt x="0" y="2190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V="1">
            <a:off x="133642" y="1694721"/>
            <a:ext cx="1191972" cy="1460303"/>
          </a:xfrm>
          <a:custGeom>
            <a:avLst/>
            <a:gdLst/>
            <a:ahLst/>
            <a:cxnLst/>
            <a:rect l="l" t="t" r="r" b="b"/>
            <a:pathLst>
              <a:path w="1787958" h="2190454">
                <a:moveTo>
                  <a:pt x="0" y="2190454"/>
                </a:moveTo>
                <a:lnTo>
                  <a:pt x="1787958" y="2190454"/>
                </a:lnTo>
                <a:lnTo>
                  <a:pt x="1787958" y="0"/>
                </a:lnTo>
                <a:lnTo>
                  <a:pt x="0" y="0"/>
                </a:lnTo>
                <a:lnTo>
                  <a:pt x="0" y="21904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7398398" y="2006159"/>
            <a:ext cx="3083125" cy="4237972"/>
          </a:xfrm>
          <a:custGeom>
            <a:avLst/>
            <a:gdLst/>
            <a:ahLst/>
            <a:cxnLst/>
            <a:rect l="l" t="t" r="r" b="b"/>
            <a:pathLst>
              <a:path w="4624687" h="6356958">
                <a:moveTo>
                  <a:pt x="0" y="0"/>
                </a:moveTo>
                <a:lnTo>
                  <a:pt x="4624687" y="0"/>
                </a:lnTo>
                <a:lnTo>
                  <a:pt x="4624687" y="6356958"/>
                </a:lnTo>
                <a:lnTo>
                  <a:pt x="0" y="635695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237958" y="2006159"/>
            <a:ext cx="2752786" cy="4237972"/>
          </a:xfrm>
          <a:custGeom>
            <a:avLst/>
            <a:gdLst/>
            <a:ahLst/>
            <a:cxnLst/>
            <a:rect l="l" t="t" r="r" b="b"/>
            <a:pathLst>
              <a:path w="4129179" h="6356958">
                <a:moveTo>
                  <a:pt x="0" y="0"/>
                </a:moveTo>
                <a:lnTo>
                  <a:pt x="4129179" y="0"/>
                </a:lnTo>
                <a:lnTo>
                  <a:pt x="4129179" y="6356958"/>
                </a:lnTo>
                <a:lnTo>
                  <a:pt x="0" y="6356958"/>
                </a:lnTo>
                <a:lnTo>
                  <a:pt x="0" y="0"/>
                </a:lnTo>
                <a:close/>
              </a:path>
            </a:pathLst>
          </a:custGeom>
          <a:blipFill>
            <a:blip r:embed="rId10"/>
            <a:stretch>
              <a:fillRect r="-23161"/>
            </a:stretch>
          </a:blipFill>
        </p:spPr>
        <p:txBody>
          <a:bodyPr/>
          <a:lstStyle/>
          <a:p>
            <a:pPr defTabSz="609630"/>
            <a:endParaRPr lang="en-US" sz="1200">
              <a:solidFill>
                <a:prstClr val="black"/>
              </a:solidFill>
              <a:latin typeface="Calibri"/>
            </a:endParaRPr>
          </a:p>
        </p:txBody>
      </p:sp>
      <p:sp>
        <p:nvSpPr>
          <p:cNvPr id="16" name="Freeform 16"/>
          <p:cNvSpPr/>
          <p:nvPr/>
        </p:nvSpPr>
        <p:spPr>
          <a:xfrm>
            <a:off x="4230499" y="2006159"/>
            <a:ext cx="2928145" cy="4237972"/>
          </a:xfrm>
          <a:custGeom>
            <a:avLst/>
            <a:gdLst/>
            <a:ahLst/>
            <a:cxnLst/>
            <a:rect l="l" t="t" r="r" b="b"/>
            <a:pathLst>
              <a:path w="4392218" h="6356958">
                <a:moveTo>
                  <a:pt x="0" y="0"/>
                </a:moveTo>
                <a:lnTo>
                  <a:pt x="4392217" y="0"/>
                </a:lnTo>
                <a:lnTo>
                  <a:pt x="4392217" y="6356958"/>
                </a:lnTo>
                <a:lnTo>
                  <a:pt x="0" y="6356958"/>
                </a:lnTo>
                <a:lnTo>
                  <a:pt x="0" y="0"/>
                </a:lnTo>
                <a:close/>
              </a:path>
            </a:pathLst>
          </a:custGeom>
          <a:blipFill>
            <a:blip r:embed="rId11"/>
            <a:stretch>
              <a:fillRect t="-11416" b="-11416"/>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906811" y="874117"/>
            <a:ext cx="8378379" cy="987450"/>
          </a:xfrm>
          <a:prstGeom prst="rect">
            <a:avLst/>
          </a:prstGeom>
        </p:spPr>
        <p:txBody>
          <a:bodyPr lIns="0" tIns="0" rIns="0" bIns="0" rtlCol="0" anchor="t">
            <a:spAutoFit/>
          </a:bodyPr>
          <a:lstStyle/>
          <a:p>
            <a:pPr algn="ctr" defTabSz="609630">
              <a:lnSpc>
                <a:spcPts val="7714"/>
              </a:lnSpc>
            </a:pPr>
            <a:r>
              <a:rPr lang="en-US" sz="6826" spc="273">
                <a:solidFill>
                  <a:srgbClr val="F9A0BA"/>
                </a:solidFill>
                <a:latin typeface="Funtastic"/>
                <a:ea typeface="Funtastic"/>
                <a:cs typeface="Funtastic"/>
                <a:sym typeface="Funtastic"/>
              </a:rPr>
              <a:t>Night on the Bayou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5F3A5-C817-BEE4-21CC-92E7F54E4B4A}"/>
              </a:ext>
            </a:extLst>
          </p:cNvPr>
          <p:cNvPicPr>
            <a:picLocks noChangeAspect="1"/>
          </p:cNvPicPr>
          <p:nvPr/>
        </p:nvPicPr>
        <p:blipFill>
          <a:blip r:embed="rId2"/>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22024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4CE0EF">
                <a:alpha val="100000"/>
              </a:srgbClr>
            </a:gs>
            <a:gs pos="50000">
              <a:srgbClr val="7376B4">
                <a:alpha val="100000"/>
              </a:srgbClr>
            </a:gs>
            <a:gs pos="100000">
              <a:srgbClr val="25309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262521" y="1902194"/>
            <a:ext cx="5929479" cy="3334191"/>
          </a:xfrm>
          <a:custGeom>
            <a:avLst/>
            <a:gdLst/>
            <a:ahLst/>
            <a:cxnLst/>
            <a:rect l="l" t="t" r="r" b="b"/>
            <a:pathLst>
              <a:path w="8894218" h="5001287">
                <a:moveTo>
                  <a:pt x="0" y="0"/>
                </a:moveTo>
                <a:lnTo>
                  <a:pt x="8894218" y="0"/>
                </a:lnTo>
                <a:lnTo>
                  <a:pt x="8894218" y="5001287"/>
                </a:lnTo>
                <a:lnTo>
                  <a:pt x="0" y="500128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120650"/>
            <a:ext cx="9790467" cy="891526"/>
          </a:xfrm>
          <a:prstGeom prst="rect">
            <a:avLst/>
          </a:prstGeom>
        </p:spPr>
        <p:txBody>
          <a:bodyPr lIns="0" tIns="0" rIns="0" bIns="0" rtlCol="0" anchor="t">
            <a:spAutoFit/>
          </a:bodyPr>
          <a:lstStyle/>
          <a:p>
            <a:pPr algn="ctr" defTabSz="609630">
              <a:lnSpc>
                <a:spcPts val="7433"/>
              </a:lnSpc>
            </a:pPr>
            <a:r>
              <a:rPr lang="en-US" sz="5310">
                <a:solidFill>
                  <a:srgbClr val="FFFFFF"/>
                </a:solidFill>
                <a:latin typeface="Saved By Zero"/>
                <a:ea typeface="Saved By Zero"/>
                <a:cs typeface="Saved By Zero"/>
                <a:sym typeface="Saved By Zero"/>
              </a:rPr>
              <a:t> rocket league tournament club</a:t>
            </a:r>
          </a:p>
        </p:txBody>
      </p:sp>
      <p:sp>
        <p:nvSpPr>
          <p:cNvPr id="4" name="TextBox 4"/>
          <p:cNvSpPr txBox="1"/>
          <p:nvPr/>
        </p:nvSpPr>
        <p:spPr>
          <a:xfrm>
            <a:off x="0" y="2001353"/>
            <a:ext cx="5817447" cy="1217000"/>
          </a:xfrm>
          <a:prstGeom prst="rect">
            <a:avLst/>
          </a:prstGeom>
        </p:spPr>
        <p:txBody>
          <a:bodyPr lIns="0" tIns="0" rIns="0" bIns="0" rtlCol="0" anchor="t">
            <a:spAutoFit/>
          </a:bodyPr>
          <a:lstStyle/>
          <a:p>
            <a:pPr algn="ctr" defTabSz="609630">
              <a:lnSpc>
                <a:spcPts val="4853"/>
              </a:lnSpc>
            </a:pPr>
            <a:r>
              <a:rPr lang="en-US" sz="3466" b="1">
                <a:solidFill>
                  <a:srgbClr val="FFFFFF"/>
                </a:solidFill>
                <a:latin typeface="Canva Sans Bold"/>
                <a:ea typeface="Canva Sans Bold"/>
                <a:cs typeface="Canva Sans Bold"/>
                <a:sym typeface="Canva Sans Bold"/>
              </a:rPr>
              <a:t>where rocket powered cars make legendary goals</a:t>
            </a:r>
          </a:p>
        </p:txBody>
      </p:sp>
      <p:sp>
        <p:nvSpPr>
          <p:cNvPr id="5" name="TextBox 5"/>
          <p:cNvSpPr txBox="1"/>
          <p:nvPr/>
        </p:nvSpPr>
        <p:spPr>
          <a:xfrm>
            <a:off x="0" y="4416528"/>
            <a:ext cx="5486429" cy="895310"/>
          </a:xfrm>
          <a:prstGeom prst="rect">
            <a:avLst/>
          </a:prstGeom>
        </p:spPr>
        <p:txBody>
          <a:bodyPr lIns="0" tIns="0" rIns="0" bIns="0" rtlCol="0" anchor="t">
            <a:spAutoFit/>
          </a:bodyPr>
          <a:lstStyle/>
          <a:p>
            <a:pPr algn="ctr" defTabSz="609630">
              <a:lnSpc>
                <a:spcPts val="3616"/>
              </a:lnSpc>
            </a:pPr>
            <a:r>
              <a:rPr lang="en-US" sz="2583" b="1">
                <a:solidFill>
                  <a:srgbClr val="FFFFFF"/>
                </a:solidFill>
                <a:latin typeface="Canva Sans Bold"/>
                <a:ea typeface="Canva Sans Bold"/>
                <a:cs typeface="Canva Sans Bold"/>
                <a:sym typeface="Canva Sans Bold"/>
              </a:rPr>
              <a:t> The sign up and get information go to</a:t>
            </a:r>
          </a:p>
          <a:p>
            <a:pPr algn="ctr" defTabSz="609630">
              <a:lnSpc>
                <a:spcPts val="3616"/>
              </a:lnSpc>
            </a:pPr>
            <a:r>
              <a:rPr lang="en-US" sz="2583" b="1">
                <a:solidFill>
                  <a:srgbClr val="FFFFFF"/>
                </a:solidFill>
                <a:latin typeface="Canva Sans Bold"/>
                <a:ea typeface="Canva Sans Bold"/>
                <a:cs typeface="Canva Sans Bold"/>
                <a:sym typeface="Canva Sans Bold"/>
              </a:rPr>
              <a:t>https://bit.ly/Somersetrlclub</a:t>
            </a:r>
          </a:p>
        </p:txBody>
      </p:sp>
      <p:sp>
        <p:nvSpPr>
          <p:cNvPr id="6" name="TextBox 6"/>
          <p:cNvSpPr txBox="1"/>
          <p:nvPr/>
        </p:nvSpPr>
        <p:spPr>
          <a:xfrm>
            <a:off x="5817447" y="6539436"/>
            <a:ext cx="6374553" cy="323935"/>
          </a:xfrm>
          <a:prstGeom prst="rect">
            <a:avLst/>
          </a:prstGeom>
        </p:spPr>
        <p:txBody>
          <a:bodyPr lIns="0" tIns="0" rIns="0" bIns="0" rtlCol="0" anchor="t">
            <a:spAutoFit/>
          </a:bodyPr>
          <a:lstStyle/>
          <a:p>
            <a:pPr algn="ctr" defTabSz="609630">
              <a:lnSpc>
                <a:spcPts val="2657"/>
              </a:lnSpc>
            </a:pPr>
            <a:r>
              <a:rPr lang="en-US" sz="1898">
                <a:solidFill>
                  <a:srgbClr val="FFFFFF"/>
                </a:solidFill>
                <a:latin typeface="Canva Sans"/>
                <a:ea typeface="Canva Sans"/>
                <a:cs typeface="Canva Sans"/>
                <a:sym typeface="Canva Sans"/>
              </a:rPr>
              <a:t>For more info contact dcohe003@somerset.colegia.org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7969A-04D7-9F87-6F31-C179CF329876}"/>
              </a:ext>
            </a:extLst>
          </p:cNvPr>
          <p:cNvPicPr>
            <a:picLocks noChangeAspect="1"/>
          </p:cNvPicPr>
          <p:nvPr/>
        </p:nvPicPr>
        <p:blipFill>
          <a:blip r:embed="rId2"/>
          <a:stretch>
            <a:fillRect/>
          </a:stretch>
        </p:blipFill>
        <p:spPr>
          <a:xfrm>
            <a:off x="2752825" y="0"/>
            <a:ext cx="7170822" cy="6858000"/>
          </a:xfrm>
          <a:prstGeom prst="rect">
            <a:avLst/>
          </a:prstGeom>
        </p:spPr>
      </p:pic>
    </p:spTree>
    <p:extLst>
      <p:ext uri="{BB962C8B-B14F-4D97-AF65-F5344CB8AC3E}">
        <p14:creationId xmlns:p14="http://schemas.microsoft.com/office/powerpoint/2010/main" val="10516873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87C166-5FA8-763A-97B5-1B6B86501F08}"/>
              </a:ext>
            </a:extLst>
          </p:cNvPr>
          <p:cNvPicPr>
            <a:picLocks noChangeAspect="1"/>
          </p:cNvPicPr>
          <p:nvPr/>
        </p:nvPicPr>
        <p:blipFill>
          <a:blip r:embed="rId2"/>
          <a:srcRect l="5562" r="199"/>
          <a:stretch>
            <a:fillRect/>
          </a:stretch>
        </p:blipFill>
        <p:spPr>
          <a:xfrm>
            <a:off x="20" y="1282"/>
            <a:ext cx="12191980" cy="6856718"/>
          </a:xfrm>
          <a:prstGeom prst="rect">
            <a:avLst/>
          </a:prstGeom>
        </p:spPr>
      </p:pic>
    </p:spTree>
    <p:extLst>
      <p:ext uri="{BB962C8B-B14F-4D97-AF65-F5344CB8AC3E}">
        <p14:creationId xmlns:p14="http://schemas.microsoft.com/office/powerpoint/2010/main" val="10081333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EC3F-1EEB-9980-FB1B-F71A73B19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C8CD28-8BEE-2053-D719-C4BBC8DB5F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F22B37-3945-FAE2-766E-B1AC261D9A81}"/>
              </a:ext>
            </a:extLst>
          </p:cNvPr>
          <p:cNvPicPr>
            <a:picLocks noChangeAspect="1"/>
          </p:cNvPicPr>
          <p:nvPr/>
        </p:nvPicPr>
        <p:blipFill>
          <a:blip r:embed="rId2"/>
          <a:stretch>
            <a:fillRect/>
          </a:stretch>
        </p:blipFill>
        <p:spPr>
          <a:xfrm>
            <a:off x="2653605" y="0"/>
            <a:ext cx="6884789" cy="6858000"/>
          </a:xfrm>
          <a:prstGeom prst="rect">
            <a:avLst/>
          </a:prstGeom>
        </p:spPr>
      </p:pic>
    </p:spTree>
    <p:extLst>
      <p:ext uri="{BB962C8B-B14F-4D97-AF65-F5344CB8AC3E}">
        <p14:creationId xmlns:p14="http://schemas.microsoft.com/office/powerpoint/2010/main" val="2972199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group of men standing next to a table&#10;&#10;AI-generated content may be incorrect.">
            <a:extLst>
              <a:ext uri="{FF2B5EF4-FFF2-40B4-BE49-F238E27FC236}">
                <a16:creationId xmlns:a16="http://schemas.microsoft.com/office/drawing/2014/main" id="{89C3FBA7-6D95-24CF-EC44-30312B4AA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0982"/>
            <a:ext cx="6042482" cy="4033693"/>
          </a:xfrm>
          <a:prstGeom prst="rect">
            <a:avLst/>
          </a:prstGeom>
        </p:spPr>
      </p:pic>
      <p:pic>
        <p:nvPicPr>
          <p:cNvPr id="7" name="Picture 6">
            <a:extLst>
              <a:ext uri="{FF2B5EF4-FFF2-40B4-BE49-F238E27FC236}">
                <a16:creationId xmlns:a16="http://schemas.microsoft.com/office/drawing/2014/main" id="{7DD31290-B235-8796-FA05-BCC12A66A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4118187"/>
          </a:xfrm>
          <a:prstGeom prst="rect">
            <a:avLst/>
          </a:prstGeom>
        </p:spPr>
      </p:pic>
      <p:pic>
        <p:nvPicPr>
          <p:cNvPr id="9" name="Picture 8" descr="A logo with a bell and house">
            <a:extLst>
              <a:ext uri="{FF2B5EF4-FFF2-40B4-BE49-F238E27FC236}">
                <a16:creationId xmlns:a16="http://schemas.microsoft.com/office/drawing/2014/main" id="{8598A5F7-A02B-0FAB-EB5F-D2780DBA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6096000" cy="2155371"/>
          </a:xfrm>
          <a:prstGeom prst="rect">
            <a:avLst/>
          </a:prstGeom>
        </p:spPr>
      </p:pic>
      <p:sp>
        <p:nvSpPr>
          <p:cNvPr id="10" name="TextBox 9">
            <a:extLst>
              <a:ext uri="{FF2B5EF4-FFF2-40B4-BE49-F238E27FC236}">
                <a16:creationId xmlns:a16="http://schemas.microsoft.com/office/drawing/2014/main" id="{6AD9A30F-C7A7-B4E8-639E-1D5402E5E6BB}"/>
              </a:ext>
            </a:extLst>
          </p:cNvPr>
          <p:cNvSpPr txBox="1"/>
          <p:nvPr/>
        </p:nvSpPr>
        <p:spPr>
          <a:xfrm>
            <a:off x="6163538" y="4118187"/>
            <a:ext cx="602846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-Interested in joining Somerset Career Academy’s FBA Chapter?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-Last year the students won 1</a:t>
            </a:r>
            <a:r>
              <a:rPr kumimoji="0" lang="en-US" sz="20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place with a workbench island designed and built for the SEBC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 Meeting Thursday 8/21/2025 at lunch in room 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-Three day field trip learning multiple skilled trades </a:t>
            </a: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every spring. </a:t>
            </a:r>
            <a:endPar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DB24684-8613-BAAB-B6EB-4A38C76ACC7A}"/>
              </a:ext>
            </a:extLst>
          </p:cNvPr>
          <p:cNvSpPr/>
          <p:nvPr/>
        </p:nvSpPr>
        <p:spPr>
          <a:xfrm>
            <a:off x="384219" y="2043648"/>
            <a:ext cx="50816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COME JOIN US!</a:t>
            </a:r>
          </a:p>
        </p:txBody>
      </p:sp>
      <p:sp>
        <p:nvSpPr>
          <p:cNvPr id="13" name="Rectangle 12">
            <a:extLst>
              <a:ext uri="{FF2B5EF4-FFF2-40B4-BE49-F238E27FC236}">
                <a16:creationId xmlns:a16="http://schemas.microsoft.com/office/drawing/2014/main" id="{A7771CC5-AE62-C60E-3A8F-A733D75F1772}"/>
              </a:ext>
            </a:extLst>
          </p:cNvPr>
          <p:cNvSpPr/>
          <p:nvPr/>
        </p:nvSpPr>
        <p:spPr>
          <a:xfrm>
            <a:off x="5938887" y="672337"/>
            <a:ext cx="641965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MEETING AT LUNCH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IN ROOM 175</a:t>
            </a:r>
          </a:p>
        </p:txBody>
      </p:sp>
    </p:spTree>
    <p:extLst>
      <p:ext uri="{BB962C8B-B14F-4D97-AF65-F5344CB8AC3E}">
        <p14:creationId xmlns:p14="http://schemas.microsoft.com/office/powerpoint/2010/main" val="282242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DDB1-99EE-7EB3-5FB5-D188EAE0B3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14671-9396-ECE7-4A6E-3A8A391CC8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367C73-DEC2-901A-50CA-0CCE2AFD4C7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15270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dirty="0">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D2F93E-E04C-3CEC-D5AE-232480BD1902}"/>
              </a:ext>
            </a:extLst>
          </p:cNvPr>
          <p:cNvPicPr>
            <a:picLocks noGrp="1" noChangeAspect="1"/>
          </p:cNvPicPr>
          <p:nvPr>
            <p:ph idx="1"/>
          </p:nvPr>
        </p:nvPicPr>
        <p:blipFill>
          <a:blip r:embed="rId2"/>
          <a:srcRect r="-2" b="53"/>
          <a:stretch>
            <a:fillRect/>
          </a:stretch>
        </p:blipFill>
        <p:spPr>
          <a:xfrm>
            <a:off x="-6588" y="10"/>
            <a:ext cx="12198588" cy="6857990"/>
          </a:xfrm>
          <a:prstGeom prst="rect">
            <a:avLst/>
          </a:prstGeom>
        </p:spPr>
      </p:pic>
    </p:spTree>
    <p:extLst>
      <p:ext uri="{BB962C8B-B14F-4D97-AF65-F5344CB8AC3E}">
        <p14:creationId xmlns:p14="http://schemas.microsoft.com/office/powerpoint/2010/main" val="376122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p:txBody>
          <a:bodyPr/>
          <a:lstStyle/>
          <a:p>
            <a:pPr algn="ctr"/>
            <a:r>
              <a:rPr lang="en-US"/>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idx="1"/>
          </p:nvPr>
        </p:nvSpPr>
        <p:spPr>
          <a:xfrm>
            <a:off x="126609" y="1252024"/>
            <a:ext cx="11830929" cy="5605975"/>
          </a:xfrm>
        </p:spPr>
        <p:txBody>
          <a:bodyPr>
            <a:normAutofit fontScale="92500" lnSpcReduction="10000"/>
          </a:bodyPr>
          <a:lstStyle/>
          <a:p>
            <a:r>
              <a:rPr lang="en-US" sz="1800" u="sng" dirty="0"/>
              <a:t>Monday</a:t>
            </a:r>
          </a:p>
          <a:p>
            <a:r>
              <a:rPr lang="en-US" sz="1800" dirty="0"/>
              <a:t>Chorus (High School)- afterschool from 4-5:30</a:t>
            </a:r>
          </a:p>
          <a:p>
            <a:r>
              <a:rPr lang="en-US" sz="1800" dirty="0"/>
              <a:t>Chess- at lunch, in 134A</a:t>
            </a:r>
          </a:p>
          <a:p>
            <a:r>
              <a:rPr lang="en-US" sz="1800" dirty="0"/>
              <a:t>Boxing Club- Mondays and Wednesdays in the weight room afterschool, from 4-5:15</a:t>
            </a:r>
          </a:p>
          <a:p>
            <a:r>
              <a:rPr lang="en-US" sz="1800" dirty="0"/>
              <a:t>Neurons and Newtons- at lunch, in 243B</a:t>
            </a:r>
          </a:p>
          <a:p>
            <a:r>
              <a:rPr lang="en-US" sz="1800" dirty="0"/>
              <a:t>Dungeons and Dragons- afterschool, in 175c, from 3:50-5:15</a:t>
            </a:r>
          </a:p>
          <a:p>
            <a:r>
              <a:rPr lang="en-US" sz="1800" u="sng" dirty="0"/>
              <a:t>Tuesday</a:t>
            </a:r>
          </a:p>
          <a:p>
            <a:r>
              <a:rPr lang="en-US" sz="1800" dirty="0"/>
              <a:t>K-Pop- at lunch, in 230A</a:t>
            </a:r>
          </a:p>
          <a:p>
            <a:r>
              <a:rPr lang="en-US" sz="1800" dirty="0"/>
              <a:t>Drama- afterschool in 167c, 4-5pm</a:t>
            </a:r>
          </a:p>
          <a:p>
            <a:r>
              <a:rPr lang="en-US" sz="1800" u="sng" dirty="0"/>
              <a:t>Wednesday</a:t>
            </a:r>
          </a:p>
          <a:p>
            <a:r>
              <a:rPr lang="en-US" sz="1800" dirty="0"/>
              <a:t>SGA- Afterschool at 4pm</a:t>
            </a:r>
          </a:p>
          <a:p>
            <a:r>
              <a:rPr lang="en-US" sz="1800" dirty="0"/>
              <a:t>First Priority- at lunch in the gym</a:t>
            </a:r>
          </a:p>
          <a:p>
            <a:r>
              <a:rPr lang="en-US" sz="1800" u="sng" dirty="0"/>
              <a:t>Thursday</a:t>
            </a:r>
          </a:p>
          <a:p>
            <a:r>
              <a:rPr lang="en-US" sz="1800" dirty="0"/>
              <a:t>Artists for a Cause- at lunch, in 268c</a:t>
            </a:r>
          </a:p>
          <a:p>
            <a:r>
              <a:rPr lang="en-US" sz="1800" dirty="0"/>
              <a:t>Future Builders of America- at lunch in 175c</a:t>
            </a:r>
          </a:p>
          <a:p>
            <a:r>
              <a:rPr lang="en-US" sz="1800" dirty="0"/>
              <a:t>Prom Committee/Planning- 276A at lunch </a:t>
            </a:r>
          </a:p>
          <a:p>
            <a:r>
              <a:rPr lang="en-US" sz="1800" u="sng" dirty="0"/>
              <a:t>Friday</a:t>
            </a:r>
          </a:p>
          <a:p>
            <a:r>
              <a:rPr lang="en-US" sz="1800" dirty="0"/>
              <a:t>Gay-Straight Alliance- at lunch, in 169c</a:t>
            </a:r>
          </a:p>
        </p:txBody>
      </p:sp>
    </p:spTree>
    <p:extLst>
      <p:ext uri="{BB962C8B-B14F-4D97-AF65-F5344CB8AC3E}">
        <p14:creationId xmlns:p14="http://schemas.microsoft.com/office/powerpoint/2010/main" val="1262471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rtStation - Slain guardian - Dnd party illustration">
            <a:extLst>
              <a:ext uri="{FF2B5EF4-FFF2-40B4-BE49-F238E27FC236}">
                <a16:creationId xmlns:a16="http://schemas.microsoft.com/office/drawing/2014/main" id="{22DB7144-1303-A232-6CE8-4DF2A85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r="1635"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C2E6FF-9640-2B54-4AA2-066BBE5329B6}"/>
              </a:ext>
            </a:extLst>
          </p:cNvPr>
          <p:cNvSpPr txBox="1"/>
          <p:nvPr/>
        </p:nvSpPr>
        <p:spPr>
          <a:xfrm>
            <a:off x="365760" y="365125"/>
            <a:ext cx="5474324" cy="1196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Dungeons &amp; Dragons Club</a:t>
            </a:r>
          </a:p>
        </p:txBody>
      </p:sp>
      <p:sp>
        <p:nvSpPr>
          <p:cNvPr id="7" name="TextBox 6">
            <a:extLst>
              <a:ext uri="{FF2B5EF4-FFF2-40B4-BE49-F238E27FC236}">
                <a16:creationId xmlns:a16="http://schemas.microsoft.com/office/drawing/2014/main" id="{D0C07C3A-2382-76F7-3A5E-B525D56F4F67}"/>
              </a:ext>
            </a:extLst>
          </p:cNvPr>
          <p:cNvSpPr txBox="1"/>
          <p:nvPr/>
        </p:nvSpPr>
        <p:spPr>
          <a:xfrm>
            <a:off x="365760" y="4390846"/>
            <a:ext cx="4577176" cy="19882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 MEETINGS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MONDAYS AT 3:50 TO 5:15 PM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ROOM 175</a:t>
            </a:r>
          </a:p>
        </p:txBody>
      </p:sp>
      <p:sp>
        <p:nvSpPr>
          <p:cNvPr id="3" name="TextBox 2">
            <a:extLst>
              <a:ext uri="{FF2B5EF4-FFF2-40B4-BE49-F238E27FC236}">
                <a16:creationId xmlns:a16="http://schemas.microsoft.com/office/drawing/2014/main" id="{C47D2C1E-66FC-126D-031E-73FAFA3A4383}"/>
              </a:ext>
            </a:extLst>
          </p:cNvPr>
          <p:cNvSpPr txBox="1"/>
          <p:nvPr/>
        </p:nvSpPr>
        <p:spPr>
          <a:xfrm>
            <a:off x="365760" y="1783117"/>
            <a:ext cx="547432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READY FOR ADVENTURE, THRILLS, AND FANTASY?</a:t>
            </a:r>
          </a:p>
        </p:txBody>
      </p:sp>
    </p:spTree>
    <p:extLst>
      <p:ext uri="{BB962C8B-B14F-4D97-AF65-F5344CB8AC3E}">
        <p14:creationId xmlns:p14="http://schemas.microsoft.com/office/powerpoint/2010/main" val="337974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0000"/>
                </a:solidFill>
                <a:effectLst/>
                <a:latin typeface="Aptos" panose="020B0004020202020204" pitchFamily="34" charset="0"/>
              </a:rPr>
              <a:t>-Library is open during lunch Monday - Thursday’s </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-Closed on Fridays.</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TotalTime>
  <Words>2086</Words>
  <Application>Microsoft Office PowerPoint</Application>
  <PresentationFormat>Widescreen</PresentationFormat>
  <Paragraphs>296</Paragraphs>
  <Slides>55</Slides>
  <Notes>1</Notes>
  <HiddenSlides>0</HiddenSlides>
  <MMClips>0</MMClips>
  <ScaleCrop>false</ScaleCrop>
  <HeadingPairs>
    <vt:vector size="6" baseType="variant">
      <vt:variant>
        <vt:lpstr>Fonts Used</vt:lpstr>
      </vt:variant>
      <vt:variant>
        <vt:i4>31</vt:i4>
      </vt:variant>
      <vt:variant>
        <vt:lpstr>Theme</vt:lpstr>
      </vt:variant>
      <vt:variant>
        <vt:i4>17</vt:i4>
      </vt:variant>
      <vt:variant>
        <vt:lpstr>Slide Titles</vt:lpstr>
      </vt:variant>
      <vt:variant>
        <vt:i4>55</vt:i4>
      </vt:variant>
    </vt:vector>
  </HeadingPairs>
  <TitlesOfParts>
    <vt:vector size="103" baseType="lpstr">
      <vt:lpstr>Aileron Bold</vt:lpstr>
      <vt:lpstr>Algerian</vt:lpstr>
      <vt:lpstr>Aller</vt:lpstr>
      <vt:lpstr>Aptos</vt:lpstr>
      <vt:lpstr>Aptos Display</vt:lpstr>
      <vt:lpstr>Arial</vt:lpstr>
      <vt:lpstr>Arial Black</vt:lpstr>
      <vt:lpstr>Arial Nova</vt:lpstr>
      <vt:lpstr>Bookman Old Style</vt:lpstr>
      <vt:lpstr>Calibri</vt:lpstr>
      <vt:lpstr>Calibri Light</vt:lpstr>
      <vt:lpstr>Calisto MT</vt:lpstr>
      <vt:lpstr>Canva Sans</vt:lpstr>
      <vt:lpstr>Canva Sans Bold</vt:lpstr>
      <vt:lpstr>Courier New</vt:lpstr>
      <vt:lpstr>Funtastic</vt:lpstr>
      <vt:lpstr>Georgia</vt:lpstr>
      <vt:lpstr>Gill Sans Nova</vt:lpstr>
      <vt:lpstr>Grandview Display</vt:lpstr>
      <vt:lpstr>Modern Love</vt:lpstr>
      <vt:lpstr>More Sugar</vt:lpstr>
      <vt:lpstr>Neue Haas Grotesk Text Pro</vt:lpstr>
      <vt:lpstr>Nine by Five</vt:lpstr>
      <vt:lpstr>Norwester</vt:lpstr>
      <vt:lpstr>Open sans</vt:lpstr>
      <vt:lpstr>Rockwell</vt:lpstr>
      <vt:lpstr>Saved By Zero</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5_Office Theme</vt:lpstr>
      <vt:lpstr>7_Office Theme</vt:lpstr>
      <vt:lpstr>6_Office Theme</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PowerPoint Presentation</vt:lpstr>
      <vt:lpstr>-Library is open during lunch Monday - Thursday’s  -Closed on Fridays. Mondays and Tuesdays- Open to Middle School Wednesdays and Thursdays- Open to High School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12</cp:revision>
  <dcterms:created xsi:type="dcterms:W3CDTF">2023-08-06T12:12:54Z</dcterms:created>
  <dcterms:modified xsi:type="dcterms:W3CDTF">2025-09-08T12:24:13Z</dcterms:modified>
</cp:coreProperties>
</file>